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E46A29-9A29-4BBD-AF66-F7CB3042F628}" v="1" dt="2025-06-16T17:13:32.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12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16-06-2025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16-06-2025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16-06-2025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16-06-2025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16-06-2025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16-06-2025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2" name="TextBox 1">
            <a:extLst>
              <a:ext uri="{FF2B5EF4-FFF2-40B4-BE49-F238E27FC236}">
                <a16:creationId xmlns:a16="http://schemas.microsoft.com/office/drawing/2014/main" id="{9E082A6E-868C-4E74-6FD3-2E5BBE439B1D}"/>
              </a:ext>
            </a:extLst>
          </p:cNvPr>
          <p:cNvSpPr txBox="1"/>
          <p:nvPr/>
        </p:nvSpPr>
        <p:spPr>
          <a:xfrm>
            <a:off x="10482607" y="6211669"/>
            <a:ext cx="1640263" cy="646331"/>
          </a:xfrm>
          <a:prstGeom prst="rect">
            <a:avLst/>
          </a:prstGeom>
          <a:noFill/>
        </p:spPr>
        <p:txBody>
          <a:bodyPr wrap="square" rtlCol="0">
            <a:spAutoFit/>
          </a:bodyPr>
          <a:lstStyle/>
          <a:p>
            <a:r>
              <a:rPr lang="en-IN" dirty="0"/>
              <a:t>Harish B</a:t>
            </a:r>
          </a:p>
          <a:p>
            <a:r>
              <a:rPr lang="en-IN" dirty="0"/>
              <a:t>Data scientist</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444</TotalTime>
  <Words>1218</Words>
  <Application>Microsoft Office PowerPoint</Application>
  <PresentationFormat>Widescreen</PresentationFormat>
  <Paragraphs>159</Paragraphs>
  <Slides>22</Slides>
  <Notes>0</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Harish B</cp:lastModifiedBy>
  <cp:revision>28</cp:revision>
  <dcterms:created xsi:type="dcterms:W3CDTF">2021-05-01T09:15:45Z</dcterms:created>
  <dcterms:modified xsi:type="dcterms:W3CDTF">2025-06-16T17:22:23Z</dcterms:modified>
</cp:coreProperties>
</file>